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1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D17FA3B-C404-4317-B0BC-953931111309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08.09.2022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Erasmus +</a:t>
            </a:r>
            <a:br>
              <a:rPr lang="pl-PL" dirty="0"/>
            </a:br>
            <a:r>
              <a:rPr lang="pl-PL" dirty="0"/>
              <a:t>San Sebastian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/>
              <a:t>Kurs metodyczny dla nauczycieli języka hiszpańskiego</a:t>
            </a:r>
          </a:p>
        </p:txBody>
      </p:sp>
    </p:spTree>
    <p:extLst>
      <p:ext uri="{BB962C8B-B14F-4D97-AF65-F5344CB8AC3E}">
        <p14:creationId xmlns:p14="http://schemas.microsoft.com/office/powerpoint/2010/main" val="416273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163073"/>
            <a:ext cx="3419475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91597"/>
            <a:ext cx="3700463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700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024744" cy="1143000"/>
          </a:xfrm>
        </p:spPr>
        <p:txBody>
          <a:bodyPr>
            <a:noAutofit/>
          </a:bodyPr>
          <a:lstStyle/>
          <a:p>
            <a:r>
              <a:rPr lang="pl-PL" sz="2400" dirty="0"/>
              <a:t>Powroty najtrudniejsze. Dwa tygodnie minęły bardzo szybko.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63447"/>
            <a:ext cx="3022630" cy="403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22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/>
              <a:t>A to ostatni rzut okiem na San Sebastian. Przede mną  28 godzin powrotu do domu.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26274"/>
            <a:ext cx="4956540" cy="422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53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632848" cy="5184576"/>
          </a:xfrm>
        </p:spPr>
        <p:txBody>
          <a:bodyPr>
            <a:noAutofit/>
          </a:bodyPr>
          <a:lstStyle/>
          <a:p>
            <a:pPr algn="just"/>
            <a:r>
              <a:rPr lang="pl-PL" sz="2800" dirty="0"/>
              <a:t>Dzięki udziałowi w projekcie Erasmus + mam większą motywację do działania w szkole, do zdobywania nowych doświadczeń, do samodoskonalenia i kreatywnych lekcji. Poznałam tam niesamowitych ludzi, poznałam Hiszpanię trochę z innej strony, widziałam inne jej oblicze, a przede wszystkim dwa tygodnie obcowania z językiem hiszpańskim dodało mi dużo pewności siebie i utwierdziłam się w tym, że kocham to co robię. </a:t>
            </a:r>
            <a:r>
              <a:rPr lang="pl-PL" sz="2800" dirty="0" err="1"/>
              <a:t>Gracias</a:t>
            </a:r>
            <a:r>
              <a:rPr lang="pl-PL" sz="2800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49884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42312"/>
            <a:ext cx="7312658" cy="2034560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Łódź- Katowice- Barcelona El </a:t>
            </a:r>
            <a:r>
              <a:rPr lang="pl-PL" sz="3200" dirty="0" err="1"/>
              <a:t>Prat</a:t>
            </a:r>
            <a:r>
              <a:rPr lang="pl-PL" sz="3200" dirty="0"/>
              <a:t>- Barcelona </a:t>
            </a:r>
            <a:r>
              <a:rPr lang="pl-PL" sz="3200" dirty="0" err="1"/>
              <a:t>Nord</a:t>
            </a:r>
            <a:r>
              <a:rPr lang="pl-PL" sz="3200" dirty="0"/>
              <a:t>- Pampeluna- San Sebastian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20690"/>
            <a:ext cx="2016224" cy="2705986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27" y="3068960"/>
            <a:ext cx="2304256" cy="3072341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0350"/>
            <a:ext cx="2304256" cy="3072341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148064" y="1683187"/>
            <a:ext cx="32512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+mj-lt"/>
              </a:rPr>
              <a:t>Aby dotrzeć na miejsce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potrzebowałam 21 godzin. </a:t>
            </a:r>
          </a:p>
          <a:p>
            <a:r>
              <a:rPr lang="pl-PL" dirty="0">
                <a:latin typeface="+mj-lt"/>
              </a:rPr>
              <a:t>Przemieszczałam się</a:t>
            </a:r>
          </a:p>
          <a:p>
            <a:r>
              <a:rPr lang="pl-PL" dirty="0">
                <a:latin typeface="+mj-lt"/>
              </a:rPr>
              <a:t>Autobusem, samolotem, </a:t>
            </a:r>
          </a:p>
          <a:p>
            <a:r>
              <a:rPr lang="pl-PL" dirty="0">
                <a:latin typeface="+mj-lt"/>
              </a:rPr>
              <a:t>metrem i pociągiem. Ale!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BYŁO WARTO!!! </a:t>
            </a:r>
          </a:p>
        </p:txBody>
      </p:sp>
    </p:spTree>
    <p:extLst>
      <p:ext uri="{BB962C8B-B14F-4D97-AF65-F5344CB8AC3E}">
        <p14:creationId xmlns:p14="http://schemas.microsoft.com/office/powerpoint/2010/main" val="259356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83568" y="836712"/>
            <a:ext cx="4576354" cy="5254272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Na miejscu okazało się, że mieszkam w dzielnicy, która tętni życiem. Wokół było pełno barów, restauracji i sklepów, a co najważniejsze za rogiem była jedna z 3 plaż w San Sebastian, </a:t>
            </a:r>
            <a:r>
              <a:rPr lang="pl-PL" sz="3200" dirty="0" err="1"/>
              <a:t>Zuriola</a:t>
            </a:r>
            <a:r>
              <a:rPr lang="pl-PL" sz="3200" dirty="0"/>
              <a:t>, tzw. Plaża </a:t>
            </a:r>
            <a:r>
              <a:rPr lang="pl-PL" sz="3200" dirty="0" err="1"/>
              <a:t>surferów</a:t>
            </a:r>
            <a:r>
              <a:rPr lang="pl-PL" sz="3200" dirty="0"/>
              <a:t>. </a:t>
            </a:r>
            <a:br>
              <a:rPr lang="pl-PL" sz="3200" dirty="0"/>
            </a:br>
            <a:endParaRPr lang="pl-PL" sz="32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24744"/>
            <a:ext cx="3273828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7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7024744" cy="2736304"/>
          </a:xfrm>
        </p:spPr>
        <p:txBody>
          <a:bodyPr>
            <a:normAutofit/>
          </a:bodyPr>
          <a:lstStyle/>
          <a:p>
            <a:r>
              <a:rPr lang="pl-PL" sz="2000" dirty="0"/>
              <a:t>Mieszkałam u Moniki i jej córki </a:t>
            </a:r>
            <a:r>
              <a:rPr lang="pl-PL" sz="2000" dirty="0" err="1"/>
              <a:t>Naroa</a:t>
            </a:r>
            <a:r>
              <a:rPr lang="pl-PL" sz="2000" dirty="0"/>
              <a:t>. Obie bardzo ciepło mnie przyjęły, miałyśmy bardzo dużo wspólnego i co </a:t>
            </a:r>
            <a:r>
              <a:rPr lang="pl-PL" sz="2000" dirty="0" err="1"/>
              <a:t>nawjażniejsze</a:t>
            </a:r>
            <a:r>
              <a:rPr lang="pl-PL" sz="2000" dirty="0"/>
              <a:t>, miałam stały kontakt z językiem </a:t>
            </a:r>
            <a:r>
              <a:rPr lang="pl-PL" sz="2000" dirty="0" err="1"/>
              <a:t>hiszpańkim</a:t>
            </a:r>
            <a:r>
              <a:rPr lang="pl-PL" sz="2000" dirty="0"/>
              <a:t>. Monika w swoim czasie wolnym zabrała mnie do Francji, jako, że jest oddalona o godzinę drogi od San Sebastian. Dzięki niej mogłam zobaczyć inne miejsca i poczuć klimat miasteczek baskijsko- francuskich.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12296"/>
            <a:ext cx="2193708" cy="292494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06985"/>
            <a:ext cx="2549306" cy="298619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904" y="3775406"/>
            <a:ext cx="2839436" cy="2129577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6300191" y="2662678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Biarritz</a:t>
            </a:r>
          </a:p>
        </p:txBody>
      </p:sp>
    </p:spTree>
    <p:extLst>
      <p:ext uri="{BB962C8B-B14F-4D97-AF65-F5344CB8AC3E}">
        <p14:creationId xmlns:p14="http://schemas.microsoft.com/office/powerpoint/2010/main" val="327493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909193"/>
            <a:ext cx="2563589" cy="34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6712"/>
            <a:ext cx="3109913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97099"/>
            <a:ext cx="3082110" cy="231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868144" y="5517232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San Juan de Luz</a:t>
            </a:r>
          </a:p>
        </p:txBody>
      </p:sp>
    </p:spTree>
    <p:extLst>
      <p:ext uri="{BB962C8B-B14F-4D97-AF65-F5344CB8AC3E}">
        <p14:creationId xmlns:p14="http://schemas.microsoft.com/office/powerpoint/2010/main" val="174678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4293096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Naszymi nauczycielami byli Rosa i Ivan. Nauczyciele z pasją i zaangażowaniem. 6 godzin z nimi to potężna dawka wiedzy i nowych pomysłów. Grupa była różnorodna pod względem narodowości. Polska, Włochy, Francja, Niemcy, Austria. I my wszystkie </a:t>
            </a:r>
            <a:r>
              <a:rPr lang="pl-PL" sz="3200" dirty="0" err="1"/>
              <a:t>profesoras</a:t>
            </a:r>
            <a:r>
              <a:rPr lang="pl-PL" sz="3200" dirty="0"/>
              <a:t> de </a:t>
            </a:r>
            <a:r>
              <a:rPr lang="es-ES" sz="3200" dirty="0"/>
              <a:t>español!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65042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8673"/>
            <a:ext cx="3456384" cy="259228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70" y="4221088"/>
            <a:ext cx="2851787" cy="213884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459" y="404664"/>
            <a:ext cx="2715741" cy="362098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5" y="3140968"/>
            <a:ext cx="2229686" cy="297291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8673"/>
            <a:ext cx="232225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9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08" y="685591"/>
            <a:ext cx="3240360" cy="431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26725"/>
            <a:ext cx="3653093" cy="274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292080" y="2708920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Monte</a:t>
            </a:r>
            <a:r>
              <a:rPr lang="pl-PL" dirty="0"/>
              <a:t> </a:t>
            </a:r>
            <a:r>
              <a:rPr lang="pl-PL" b="1" dirty="0" err="1"/>
              <a:t>Urgull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7207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873586"/>
            <a:ext cx="6995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 także samotne wycieczki wzdłuż wybrzeża. </a:t>
            </a:r>
            <a:r>
              <a:rPr lang="pl-PL" dirty="0" err="1"/>
              <a:t>Zumaia</a:t>
            </a:r>
            <a:r>
              <a:rPr lang="pl-PL" dirty="0"/>
              <a:t>- </a:t>
            </a:r>
            <a:r>
              <a:rPr lang="pl-PL" dirty="0" err="1"/>
              <a:t>Deba</a:t>
            </a:r>
            <a:r>
              <a:rPr lang="pl-PL" dirty="0"/>
              <a:t>. </a:t>
            </a:r>
          </a:p>
          <a:p>
            <a:r>
              <a:rPr lang="pl-PL" dirty="0"/>
              <a:t>Część </a:t>
            </a:r>
            <a:r>
              <a:rPr lang="pl-PL" dirty="0" err="1"/>
              <a:t>Camino</a:t>
            </a:r>
            <a:r>
              <a:rPr lang="pl-PL" dirty="0"/>
              <a:t> de Santiago.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98" y="1700808"/>
            <a:ext cx="3409612" cy="454614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276872"/>
            <a:ext cx="3938587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15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</TotalTime>
  <Words>322</Words>
  <Application>Microsoft Office PowerPoint</Application>
  <PresentationFormat>Pokaz na ekranie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Century Gothic</vt:lpstr>
      <vt:lpstr>Wingdings 2</vt:lpstr>
      <vt:lpstr>Austin</vt:lpstr>
      <vt:lpstr>Erasmus + San Sebastian</vt:lpstr>
      <vt:lpstr>Łódź- Katowice- Barcelona El Prat- Barcelona Nord- Pampeluna- San Sebastian</vt:lpstr>
      <vt:lpstr>Na miejscu okazało się, że mieszkam w dzielnicy, która tętni życiem. Wokół było pełno barów, restauracji i sklepów, a co najważniejsze za rogiem była jedna z 3 plaż w San Sebastian, Zuriola, tzw. Plaża surferów.  </vt:lpstr>
      <vt:lpstr>Mieszkałam u Moniki i jej córki Naroa. Obie bardzo ciepło mnie przyjęły, miałyśmy bardzo dużo wspólnego i co nawjażniejsze, miałam stały kontakt z językiem hiszpańkim. Monika w swoim czasie wolnym zabrała mnie do Francji, jako, że jest oddalona o godzinę drogi od San Sebastian. Dzięki niej mogłam zobaczyć inne miejsca i poczuć klimat miasteczek baskijsko- francuskich.</vt:lpstr>
      <vt:lpstr>Prezentacja programu PowerPoint</vt:lpstr>
      <vt:lpstr>Naszymi nauczycielami byli Rosa i Ivan. Nauczyciele z pasją i zaangażowaniem. 6 godzin z nimi to potężna dawka wiedzy i nowych pomysłów. Grupa była różnorodna pod względem narodowości. Polska, Włochy, Francja, Niemcy, Austria. I my wszystkie profesoras de español!</vt:lpstr>
      <vt:lpstr>Prezentacja programu PowerPoint</vt:lpstr>
      <vt:lpstr>Prezentacja programu PowerPoint</vt:lpstr>
      <vt:lpstr>Prezentacja programu PowerPoint</vt:lpstr>
      <vt:lpstr>Prezentacja programu PowerPoint</vt:lpstr>
      <vt:lpstr>Powroty najtrudniejsze. Dwa tygodnie minęły bardzo szybko. </vt:lpstr>
      <vt:lpstr>A to ostatni rzut okiem na San Sebastian. Przede mną  28 godzin powrotu do domu. </vt:lpstr>
      <vt:lpstr>Dzięki udziałowi w projekcie Erasmus + mam większą motywację do działania w szkole, do zdobywania nowych doświadczeń, do samodoskonalenia i kreatywnych lekcji. Poznałam tam niesamowitych ludzi, poznałam Hiszpanię trochę z innej strony, widziałam inne jej oblicze, a przede wszystkim dwa tygodnie obcowania z językiem hiszpańskim dodało mi dużo pewności siebie i utwierdziłam się w tym, że kocham to co robię. Gracias!!!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San Sebastian</dc:title>
  <dc:creator>Justyna</dc:creator>
  <cp:lastModifiedBy>Anna Janik</cp:lastModifiedBy>
  <cp:revision>8</cp:revision>
  <dcterms:created xsi:type="dcterms:W3CDTF">2022-09-06T20:26:45Z</dcterms:created>
  <dcterms:modified xsi:type="dcterms:W3CDTF">2022-09-08T17:02:02Z</dcterms:modified>
</cp:coreProperties>
</file>