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3" r:id="rId6"/>
    <p:sldId id="296" r:id="rId7"/>
    <p:sldId id="264" r:id="rId8"/>
    <p:sldId id="266" r:id="rId9"/>
    <p:sldId id="267" r:id="rId10"/>
    <p:sldId id="269" r:id="rId11"/>
    <p:sldId id="268" r:id="rId12"/>
    <p:sldId id="272" r:id="rId13"/>
    <p:sldId id="273" r:id="rId14"/>
    <p:sldId id="274" r:id="rId15"/>
    <p:sldId id="270" r:id="rId16"/>
    <p:sldId id="275" r:id="rId17"/>
    <p:sldId id="276" r:id="rId18"/>
    <p:sldId id="271" r:id="rId19"/>
    <p:sldId id="279" r:id="rId20"/>
    <p:sldId id="280" r:id="rId21"/>
    <p:sldId id="278" r:id="rId22"/>
    <p:sldId id="282" r:id="rId23"/>
    <p:sldId id="283" r:id="rId24"/>
    <p:sldId id="277" r:id="rId25"/>
    <p:sldId id="281" r:id="rId26"/>
    <p:sldId id="288" r:id="rId27"/>
    <p:sldId id="285" r:id="rId28"/>
    <p:sldId id="286" r:id="rId29"/>
    <p:sldId id="284" r:id="rId30"/>
    <p:sldId id="289" r:id="rId31"/>
    <p:sldId id="290" r:id="rId32"/>
    <p:sldId id="293" r:id="rId33"/>
    <p:sldId id="294" r:id="rId34"/>
    <p:sldId id="291" r:id="rId35"/>
    <p:sldId id="257" r:id="rId36"/>
    <p:sldId id="297" r:id="rId37"/>
    <p:sldId id="298" r:id="rId38"/>
    <p:sldId id="299" r:id="rId3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>
        <p:scale>
          <a:sx n="70" d="100"/>
          <a:sy n="70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4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Niebezpieczne kontakty</a:t>
          </a:r>
          <a:endParaRPr lang="pl-PL" sz="24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Wyłudzenie danych informacji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Namawianie do niebezpiecznych zachowań (używanie narkotyków, samookaleczeń, samobójstw)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B5F85E57-9AE6-4528-BD9C-068AA7A968DC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Szerzenie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i kształtowanie niebezpiecznych postaw (sekty, subkultury)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0659309B-EA4D-4028-AF27-8C3FFBC6BDCC}" type="parTrans" cxnId="{BB40BAAD-B4FB-4776-AAD5-D5E3F339479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966B06F0-757F-4909-B88A-66CF25D57572}" type="sibTrans" cxnId="{BB40BAAD-B4FB-4776-AAD5-D5E3F3394798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Manipulacja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Uwodzenie </a:t>
          </a:r>
          <a:r>
            <a:rPr lang="pl-PL" sz="1600" b="1" cap="none" spc="0" dirty="0" err="1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grooming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 custScaleX="133513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RadScaleRad="117854" custRadScaleInc="-61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111558" custRadScaleRad="113492" custRadScaleInc="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107977" custScaleY="112762" custRadScaleRad="120411" custRadScaleInc="769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7C355D-C3E4-4800-97F6-CE5068CF7F1C}" type="pres">
      <dgm:prSet presAssocID="{0659309B-EA4D-4028-AF27-8C3FFBC6BDCC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97BAE880-391D-4870-9139-534D557D2CBF}" type="pres">
      <dgm:prSet presAssocID="{B5F85E57-9AE6-4528-BD9C-068AA7A968DC}" presName="node" presStyleLbl="node1" presStyleIdx="4" presStyleCnt="5" custRadScaleRad="104269" custRadScaleInc="-1185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D4B3DB3D-3643-4652-BCF4-DE75C70C05ED}" type="presOf" srcId="{559B53A7-0DD2-4E34-8C73-BD154A73A8D6}" destId="{CE56C9EE-5DA2-4B9F-B21A-22D96508A318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07DC40DD-B580-4F1F-8552-BCDB0440FCDB}" type="presOf" srcId="{27AB392F-DF73-45EE-8937-173114C8EAAC}" destId="{CA5D7887-DB74-4E84-9F82-990878140385}" srcOrd="0" destOrd="0" presId="urn:microsoft.com/office/officeart/2005/8/layout/radial4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B03BD763-5BF7-4094-9523-869DD858CD41}" type="presOf" srcId="{BA089007-EC59-4AAD-9325-807F6EF0B5DF}" destId="{663C89D2-9743-410F-A21B-C5EC932504B1}" srcOrd="0" destOrd="0" presId="urn:microsoft.com/office/officeart/2005/8/layout/radial4"/>
    <dgm:cxn modelId="{6CFAF692-4846-4B50-98A4-7C4C648FDB7D}" type="presOf" srcId="{BF07CAA2-08AD-4D06-98DD-2C5C02F59A6B}" destId="{7F325C11-D74C-46A8-AC4D-D38871C1D7D7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1BD5DF80-D2E5-49A5-B8D3-311534BD4215}" type="presOf" srcId="{B5F85E57-9AE6-4528-BD9C-068AA7A968DC}" destId="{97BAE880-391D-4870-9139-534D557D2CBF}" srcOrd="0" destOrd="0" presId="urn:microsoft.com/office/officeart/2005/8/layout/radial4"/>
    <dgm:cxn modelId="{FC4965E4-7168-46FA-A0F3-D2A1499E2560}" type="presOf" srcId="{17598AE8-676C-4375-B5CD-037C17D8BD46}" destId="{29C843CF-C9B9-4373-9960-1DD079F44055}" srcOrd="0" destOrd="0" presId="urn:microsoft.com/office/officeart/2005/8/layout/radial4"/>
    <dgm:cxn modelId="{BB40BAAD-B4FB-4776-AAD5-D5E3F3394798}" srcId="{BA089007-EC59-4AAD-9325-807F6EF0B5DF}" destId="{B5F85E57-9AE6-4528-BD9C-068AA7A968DC}" srcOrd="4" destOrd="0" parTransId="{0659309B-EA4D-4028-AF27-8C3FFBC6BDCC}" sibTransId="{966B06F0-757F-4909-B88A-66CF25D57572}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F9F8B06F-E59C-4E85-8005-4D754F5EE671}" type="presOf" srcId="{8A05E583-458E-4B21-87FA-276570E80B31}" destId="{CA95E473-A54B-4007-A514-6B18EC27B758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8B603BCC-EFB6-43AE-924D-63C6F0BC25C7}" type="presOf" srcId="{D5087CF1-D9D2-4CB7-819E-B44744B8596D}" destId="{C57E9806-8FFB-4FB2-B844-EBDDA15BB331}" srcOrd="0" destOrd="0" presId="urn:microsoft.com/office/officeart/2005/8/layout/radial4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36F5BDF9-AA59-47B3-9924-2BC23C3EEECF}" type="presOf" srcId="{CCD3BB8E-EA22-4366-ACB0-0BCD5E4B9549}" destId="{7EB1EA16-BACB-457B-A793-9CB6CD64AF39}" srcOrd="0" destOrd="0" presId="urn:microsoft.com/office/officeart/2005/8/layout/radial4"/>
    <dgm:cxn modelId="{AC9E807F-F37D-4F29-BA53-646BAABB2D75}" type="presOf" srcId="{52F9A74A-E4D9-49D2-9482-98A08CDF402B}" destId="{C010EDFC-21F7-4CAE-AFEF-45541F4D85D2}" srcOrd="0" destOrd="0" presId="urn:microsoft.com/office/officeart/2005/8/layout/radial4"/>
    <dgm:cxn modelId="{4DCB9D63-2055-40A0-B669-DFC5691BA92E}" type="presOf" srcId="{84B212BE-2C61-4B44-9992-B12BF7D2EFF7}" destId="{BCFAEB2A-9550-4FAE-8D3B-0FF7A03684DD}" srcOrd="0" destOrd="0" presId="urn:microsoft.com/office/officeart/2005/8/layout/radial4"/>
    <dgm:cxn modelId="{95801D3D-43D2-45BC-9BAA-93DD0D984A87}" type="presOf" srcId="{0659309B-EA4D-4028-AF27-8C3FFBC6BDCC}" destId="{E17C355D-C3E4-4800-97F6-CE5068CF7F1C}" srcOrd="0" destOrd="0" presId="urn:microsoft.com/office/officeart/2005/8/layout/radial4"/>
    <dgm:cxn modelId="{8349481D-C5DE-45EA-BEE4-0FF42EBE45E2}" type="presParOf" srcId="{CA5D7887-DB74-4E84-9F82-990878140385}" destId="{663C89D2-9743-410F-A21B-C5EC932504B1}" srcOrd="0" destOrd="0" presId="urn:microsoft.com/office/officeart/2005/8/layout/radial4"/>
    <dgm:cxn modelId="{79F49272-A79A-4ACA-A24D-BFE13669003E}" type="presParOf" srcId="{CA5D7887-DB74-4E84-9F82-990878140385}" destId="{C010EDFC-21F7-4CAE-AFEF-45541F4D85D2}" srcOrd="1" destOrd="0" presId="urn:microsoft.com/office/officeart/2005/8/layout/radial4"/>
    <dgm:cxn modelId="{517930E1-63B2-4975-9877-FB7642079342}" type="presParOf" srcId="{CA5D7887-DB74-4E84-9F82-990878140385}" destId="{29C843CF-C9B9-4373-9960-1DD079F44055}" srcOrd="2" destOrd="0" presId="urn:microsoft.com/office/officeart/2005/8/layout/radial4"/>
    <dgm:cxn modelId="{B3192C76-3374-4927-A36B-599F442BB32E}" type="presParOf" srcId="{CA5D7887-DB74-4E84-9F82-990878140385}" destId="{BCFAEB2A-9550-4FAE-8D3B-0FF7A03684DD}" srcOrd="3" destOrd="0" presId="urn:microsoft.com/office/officeart/2005/8/layout/radial4"/>
    <dgm:cxn modelId="{877FFE05-F0D8-47A5-A459-F101D2FFD9C7}" type="presParOf" srcId="{CA5D7887-DB74-4E84-9F82-990878140385}" destId="{CA95E473-A54B-4007-A514-6B18EC27B758}" srcOrd="4" destOrd="0" presId="urn:microsoft.com/office/officeart/2005/8/layout/radial4"/>
    <dgm:cxn modelId="{375121E4-B8E3-4FC5-A154-664618A1C5AB}" type="presParOf" srcId="{CA5D7887-DB74-4E84-9F82-990878140385}" destId="{7EB1EA16-BACB-457B-A793-9CB6CD64AF39}" srcOrd="5" destOrd="0" presId="urn:microsoft.com/office/officeart/2005/8/layout/radial4"/>
    <dgm:cxn modelId="{64D8603D-F600-44AD-9051-DD0E7B5FE04C}" type="presParOf" srcId="{CA5D7887-DB74-4E84-9F82-990878140385}" destId="{C57E9806-8FFB-4FB2-B844-EBDDA15BB331}" srcOrd="6" destOrd="0" presId="urn:microsoft.com/office/officeart/2005/8/layout/radial4"/>
    <dgm:cxn modelId="{04D63128-9B20-432A-9EF5-FAC058D007EB}" type="presParOf" srcId="{CA5D7887-DB74-4E84-9F82-990878140385}" destId="{CE56C9EE-5DA2-4B9F-B21A-22D96508A318}" srcOrd="7" destOrd="0" presId="urn:microsoft.com/office/officeart/2005/8/layout/radial4"/>
    <dgm:cxn modelId="{2018949B-841C-479F-8E72-03CFBDD49F7C}" type="presParOf" srcId="{CA5D7887-DB74-4E84-9F82-990878140385}" destId="{7F325C11-D74C-46A8-AC4D-D38871C1D7D7}" srcOrd="8" destOrd="0" presId="urn:microsoft.com/office/officeart/2005/8/layout/radial4"/>
    <dgm:cxn modelId="{AFD64273-DB88-4CF6-A609-7CD6CCEB2585}" type="presParOf" srcId="{CA5D7887-DB74-4E84-9F82-990878140385}" destId="{E17C355D-C3E4-4800-97F6-CE5068CF7F1C}" srcOrd="9" destOrd="0" presId="urn:microsoft.com/office/officeart/2005/8/layout/radial4"/>
    <dgm:cxn modelId="{DE5E507F-32BF-43EE-814B-3B17BA18275B}" type="presParOf" srcId="{CA5D7887-DB74-4E84-9F82-990878140385}" destId="{97BAE880-391D-4870-9139-534D557D2CBF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B392F-DF73-45EE-8937-173114C8EAAC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BA089007-EC59-4AAD-9325-807F6EF0B5DF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rPr>
            <a:t> </a:t>
          </a:r>
          <a:r>
            <a:rPr lang="pl-PL" sz="28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+mj-lt"/>
            </a:rPr>
            <a:t>Szkodliwe treści</a:t>
          </a:r>
          <a:endParaRPr lang="pl-PL" sz="28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7E57F3CC-9688-4438-9A67-9FDE5AC61EE4}" type="parTrans" cxnId="{39AF6C2A-939D-4504-9FA0-18724ECCF469}">
      <dgm:prSet/>
      <dgm:spPr/>
      <dgm:t>
        <a:bodyPr/>
        <a:lstStyle/>
        <a:p>
          <a:endParaRPr lang="pl-PL"/>
        </a:p>
      </dgm:t>
    </dgm:pt>
    <dgm:pt modelId="{34695CB4-FA43-46D4-90B6-78333197E8BB}" type="sibTrans" cxnId="{39AF6C2A-939D-4504-9FA0-18724ECCF469}">
      <dgm:prSet/>
      <dgm:spPr/>
      <dgm:t>
        <a:bodyPr/>
        <a:lstStyle/>
        <a:p>
          <a:endParaRPr lang="pl-PL"/>
        </a:p>
      </dgm:t>
    </dgm:pt>
    <dgm:pt modelId="{17598AE8-676C-4375-B5CD-037C17D8BD46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pornograficzne (filmy, zdjęcia, teksty)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52F9A74A-E4D9-49D2-9482-98A08CDF402B}" type="parTrans" cxnId="{F25C63DB-8C04-4EC0-995D-90EE51E6F423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6CB7D5DB-ABFB-4ADC-96C6-572FDB91591E}" type="sibTrans" cxnId="{F25C63DB-8C04-4EC0-995D-90EE51E6F423}">
      <dgm:prSet/>
      <dgm:spPr/>
      <dgm:t>
        <a:bodyPr/>
        <a:lstStyle/>
        <a:p>
          <a:endParaRPr lang="pl-PL"/>
        </a:p>
      </dgm:t>
    </dgm:pt>
    <dgm:pt modelId="{BF07CAA2-08AD-4D06-98DD-2C5C02F59A6B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nawołujące do nietolerancji, nienawiści (rasizm, ksenofobia</a:t>
          </a:r>
          <a:r>
            <a:rPr lang="pl-PL" sz="1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)</a:t>
          </a:r>
          <a:endParaRPr lang="pl-PL" sz="16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itchFamily="18" charset="0"/>
          </a:endParaRPr>
        </a:p>
      </dgm:t>
    </dgm:pt>
    <dgm:pt modelId="{559B53A7-0DD2-4E34-8C73-BD154A73A8D6}" type="parTrans" cxnId="{6DB3A6CF-E260-4736-A613-D27F7A8ADCE5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pl-PL"/>
        </a:p>
      </dgm:t>
    </dgm:pt>
    <dgm:pt modelId="{6CC051B7-B7D9-484B-A482-5D20859798F1}" type="sibTrans" cxnId="{6DB3A6CF-E260-4736-A613-D27F7A8ADCE5}">
      <dgm:prSet/>
      <dgm:spPr/>
      <dgm:t>
        <a:bodyPr/>
        <a:lstStyle/>
        <a:p>
          <a:endParaRPr lang="pl-PL"/>
        </a:p>
      </dgm:t>
    </dgm:pt>
    <dgm:pt modelId="{4CF30DAB-D9B8-4261-84CC-DE6902D3B841}">
      <dgm:prSet phldrT="[Tekst]"/>
      <dgm:spPr/>
      <dgm:t>
        <a:bodyPr/>
        <a:lstStyle/>
        <a:p>
          <a:endParaRPr lang="pl-PL" dirty="0"/>
        </a:p>
      </dgm:t>
    </dgm:pt>
    <dgm:pt modelId="{1ED1528C-1424-4198-8A88-A3DD4EE58D75}" type="parTrans" cxnId="{D32BB9AA-42AE-4AB0-BA1D-E278808A97C2}">
      <dgm:prSet/>
      <dgm:spPr/>
      <dgm:t>
        <a:bodyPr/>
        <a:lstStyle/>
        <a:p>
          <a:endParaRPr lang="pl-PL"/>
        </a:p>
      </dgm:t>
    </dgm:pt>
    <dgm:pt modelId="{956D3A83-E588-424B-91B3-144672730567}" type="sibTrans" cxnId="{D32BB9AA-42AE-4AB0-BA1D-E278808A97C2}">
      <dgm:prSet/>
      <dgm:spPr/>
      <dgm:t>
        <a:bodyPr/>
        <a:lstStyle/>
        <a:p>
          <a:endParaRPr lang="pl-PL"/>
        </a:p>
      </dgm:t>
    </dgm:pt>
    <dgm:pt modelId="{4F7730C7-0665-4574-972A-08C56BCE57A3}">
      <dgm:prSet phldrT="[Tekst]"/>
      <dgm:spPr/>
      <dgm:t>
        <a:bodyPr/>
        <a:lstStyle/>
        <a:p>
          <a:endParaRPr lang="pl-PL" dirty="0"/>
        </a:p>
      </dgm:t>
    </dgm:pt>
    <dgm:pt modelId="{5F1D495B-74F2-4B49-959C-C1B1C19D5B2E}" type="parTrans" cxnId="{675A5F9E-A98D-4A46-89FF-EF00D9D97928}">
      <dgm:prSet/>
      <dgm:spPr/>
      <dgm:t>
        <a:bodyPr/>
        <a:lstStyle/>
        <a:p>
          <a:endParaRPr lang="pl-PL"/>
        </a:p>
      </dgm:t>
    </dgm:pt>
    <dgm:pt modelId="{F5725BA9-C598-47B3-9EB4-EC7073938BEC}" type="sibTrans" cxnId="{675A5F9E-A98D-4A46-89FF-EF00D9D97928}">
      <dgm:prSet/>
      <dgm:spPr/>
      <dgm:t>
        <a:bodyPr/>
        <a:lstStyle/>
        <a:p>
          <a:endParaRPr lang="pl-PL"/>
        </a:p>
      </dgm:t>
    </dgm:pt>
    <dgm:pt modelId="{01A72ADC-2B6C-47BB-AF25-791BB25C3B17}">
      <dgm:prSet phldrT="[Tekst]"/>
      <dgm:spPr/>
      <dgm:t>
        <a:bodyPr/>
        <a:lstStyle/>
        <a:p>
          <a:endParaRPr lang="pl-PL" dirty="0"/>
        </a:p>
      </dgm:t>
    </dgm:pt>
    <dgm:pt modelId="{A2C98A72-2F3B-4F8A-94D0-39D5BE1B600B}" type="parTrans" cxnId="{ECC94BFB-C336-42F5-9F40-767F60893DD3}">
      <dgm:prSet/>
      <dgm:spPr/>
      <dgm:t>
        <a:bodyPr/>
        <a:lstStyle/>
        <a:p>
          <a:endParaRPr lang="pl-PL"/>
        </a:p>
      </dgm:t>
    </dgm:pt>
    <dgm:pt modelId="{0B2359D8-46F4-4252-B72F-BA6FDCFF29A3}" type="sibTrans" cxnId="{ECC94BFB-C336-42F5-9F40-767F60893DD3}">
      <dgm:prSet/>
      <dgm:spPr/>
      <dgm:t>
        <a:bodyPr/>
        <a:lstStyle/>
        <a:p>
          <a:endParaRPr lang="pl-PL"/>
        </a:p>
      </dgm:t>
    </dgm:pt>
    <dgm:pt modelId="{D5087CF1-D9D2-4CB7-819E-B44744B8596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promujące niezdrowy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niebezpieczny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tryb życia (używki, samookaleczenia, samobójstwa) 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64CD8763-1F26-4B6B-9446-8023CEA7321D}" type="sibTrans" cxnId="{84030550-2327-4FE6-B191-A2B85868E3FB}">
      <dgm:prSet/>
      <dgm:spPr/>
      <dgm:t>
        <a:bodyPr/>
        <a:lstStyle/>
        <a:p>
          <a:endParaRPr lang="pl-PL"/>
        </a:p>
      </dgm:t>
    </dgm:pt>
    <dgm:pt modelId="{CCD3BB8E-EA22-4366-ACB0-0BCD5E4B9549}" type="parTrans" cxnId="{84030550-2327-4FE6-B191-A2B85868E3F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8A05E583-458E-4B21-87FA-276570E80B31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prezentujące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i promujące przemoc, obrażenia fizyczne, śmierć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BC43628F-4160-4A2C-BB66-748BB0702083}" type="sibTrans" cxnId="{A1484632-C9F7-4D37-B256-79C62C8451F7}">
      <dgm:prSet/>
      <dgm:spPr/>
      <dgm:t>
        <a:bodyPr/>
        <a:lstStyle/>
        <a:p>
          <a:endParaRPr lang="pl-PL"/>
        </a:p>
      </dgm:t>
    </dgm:pt>
    <dgm:pt modelId="{84B212BE-2C61-4B44-9992-B12BF7D2EFF7}" type="parTrans" cxnId="{A1484632-C9F7-4D37-B256-79C62C8451F7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>
            <a:solidFill>
              <a:schemeClr val="bg2">
                <a:lumMod val="50000"/>
              </a:schemeClr>
            </a:solidFill>
          </a:endParaRPr>
        </a:p>
      </dgm:t>
    </dgm:pt>
    <dgm:pt modelId="{89C7516F-9810-4147-A983-052F7DEFC0E5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9F2C69D-5B1E-44B0-A35E-E4327EB3D0A4}" type="parTrans" cxnId="{7FD92563-FABF-4788-A361-D70C7D7FEDEE}">
      <dgm:prSet/>
      <dgm:spPr/>
      <dgm:t>
        <a:bodyPr/>
        <a:lstStyle/>
        <a:p>
          <a:endParaRPr lang="pl-PL"/>
        </a:p>
      </dgm:t>
    </dgm:pt>
    <dgm:pt modelId="{EE53AF9F-5E1A-4854-AC88-FF629D528100}" type="sibTrans" cxnId="{7FD92563-FABF-4788-A361-D70C7D7FEDEE}">
      <dgm:prSet/>
      <dgm:spPr/>
      <dgm:t>
        <a:bodyPr/>
        <a:lstStyle/>
        <a:p>
          <a:endParaRPr lang="pl-PL"/>
        </a:p>
      </dgm:t>
    </dgm:pt>
    <dgm:pt modelId="{3BB70F6E-C429-4422-B8C3-D9A8FD453A7D}">
      <dgm:prSet phldrT="[Tekst]" custRadScaleRad="104269" custRadScaleInc="-11853"/>
      <dgm:spPr/>
      <dgm:t>
        <a:bodyPr/>
        <a:lstStyle/>
        <a:p>
          <a:endParaRPr lang="pl-PL" dirty="0"/>
        </a:p>
      </dgm:t>
    </dgm:pt>
    <dgm:pt modelId="{F5056EEC-3E10-4338-A5CB-1879A44009FF}" type="parTrans" cxnId="{93D1DE74-1743-4371-8C30-9BD7F4917177}">
      <dgm:prSet/>
      <dgm:spPr/>
      <dgm:t>
        <a:bodyPr/>
        <a:lstStyle/>
        <a:p>
          <a:endParaRPr lang="pl-PL"/>
        </a:p>
      </dgm:t>
    </dgm:pt>
    <dgm:pt modelId="{A7C309F0-A6F0-4220-9A43-5470C0C4898B}" type="sibTrans" cxnId="{93D1DE74-1743-4371-8C30-9BD7F4917177}">
      <dgm:prSet/>
      <dgm:spPr/>
      <dgm:t>
        <a:bodyPr/>
        <a:lstStyle/>
        <a:p>
          <a:endParaRPr lang="pl-PL"/>
        </a:p>
      </dgm:t>
    </dgm:pt>
    <dgm:pt modelId="{F310E248-A941-443F-8081-1DE95FB2D4DD}">
      <dgm:prSet phldrT="[Tekst]" custRadScaleRad="104269" custRadScaleInc="-11853"/>
      <dgm:spPr/>
      <dgm:t>
        <a:bodyPr/>
        <a:lstStyle/>
        <a:p>
          <a:endParaRPr lang="pl-PL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+mj-lt"/>
          </a:endParaRPr>
        </a:p>
      </dgm:t>
    </dgm:pt>
    <dgm:pt modelId="{873D9429-54FA-4C4B-9591-C068FA7F5582}" type="parTrans" cxnId="{00EA8560-33EB-469F-B5AC-8900A138715A}">
      <dgm:prSet/>
      <dgm:spPr/>
      <dgm:t>
        <a:bodyPr/>
        <a:lstStyle/>
        <a:p>
          <a:endParaRPr lang="pl-PL"/>
        </a:p>
      </dgm:t>
    </dgm:pt>
    <dgm:pt modelId="{2ED98E8D-A937-4C98-B3DE-33AF95BFAF78}" type="sibTrans" cxnId="{00EA8560-33EB-469F-B5AC-8900A138715A}">
      <dgm:prSet/>
      <dgm:spPr/>
      <dgm:t>
        <a:bodyPr/>
        <a:lstStyle/>
        <a:p>
          <a:endParaRPr lang="pl-PL"/>
        </a:p>
      </dgm:t>
    </dgm:pt>
    <dgm:pt modelId="{45CE203B-DAD3-49BB-A645-AB30AA7C409D}">
      <dgm:prSet phldrT="[Teks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Treści zawierające elementy manipulacji </a:t>
          </a:r>
          <a:b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</a:br>
          <a:r>
            <a:rPr lang="pl-PL" sz="1600" b="1" cap="none" spc="0" dirty="0" smtClean="0">
              <a:ln w="50800"/>
              <a:solidFill>
                <a:schemeClr val="tx2">
                  <a:lumMod val="75000"/>
                </a:schemeClr>
              </a:solidFill>
              <a:effectLst/>
              <a:latin typeface="Cambria" pitchFamily="18" charset="0"/>
            </a:rPr>
            <a:t>(np. namawiające do przystąpienia do sekty)</a:t>
          </a:r>
          <a:endParaRPr lang="pl-PL" sz="1600" b="1" cap="none" spc="0" dirty="0">
            <a:ln w="50800"/>
            <a:solidFill>
              <a:schemeClr val="tx2">
                <a:lumMod val="75000"/>
              </a:schemeClr>
            </a:solidFill>
            <a:effectLst/>
            <a:latin typeface="Cambria" pitchFamily="18" charset="0"/>
          </a:endParaRPr>
        </a:p>
      </dgm:t>
    </dgm:pt>
    <dgm:pt modelId="{7B62E06D-6A30-4AF8-AFA4-744EEEC43E5B}" type="parTrans" cxnId="{78FCD551-B100-43D1-85B3-E853CF4C9578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pl-PL"/>
        </a:p>
      </dgm:t>
    </dgm:pt>
    <dgm:pt modelId="{CA08E121-8BB0-4485-9A6D-097FEF8E4050}" type="sibTrans" cxnId="{78FCD551-B100-43D1-85B3-E853CF4C9578}">
      <dgm:prSet/>
      <dgm:spPr/>
      <dgm:t>
        <a:bodyPr/>
        <a:lstStyle/>
        <a:p>
          <a:endParaRPr lang="pl-PL"/>
        </a:p>
      </dgm:t>
    </dgm:pt>
    <dgm:pt modelId="{B22FF6F7-AA9E-4C7B-BC1E-BAE8C7392662}">
      <dgm:prSet custRadScaleRad="104269" custRadScaleInc="-11853"/>
      <dgm:spPr/>
      <dgm:t>
        <a:bodyPr/>
        <a:lstStyle/>
        <a:p>
          <a:endParaRPr lang="pl-PL" dirty="0"/>
        </a:p>
      </dgm:t>
    </dgm:pt>
    <dgm:pt modelId="{5DA09B4D-8920-4827-858B-4FE6E0A471A8}" type="parTrans" cxnId="{C29C5BE9-D218-4478-804E-D15A0517045C}">
      <dgm:prSet/>
      <dgm:spPr/>
      <dgm:t>
        <a:bodyPr/>
        <a:lstStyle/>
        <a:p>
          <a:endParaRPr lang="pl-PL"/>
        </a:p>
      </dgm:t>
    </dgm:pt>
    <dgm:pt modelId="{EED74860-3D96-4681-AEF1-2A86C4246189}" type="sibTrans" cxnId="{C29C5BE9-D218-4478-804E-D15A0517045C}">
      <dgm:prSet/>
      <dgm:spPr/>
      <dgm:t>
        <a:bodyPr/>
        <a:lstStyle/>
        <a:p>
          <a:endParaRPr lang="pl-PL"/>
        </a:p>
      </dgm:t>
    </dgm:pt>
    <dgm:pt modelId="{CA5D7887-DB74-4E84-9F82-990878140385}" type="pres">
      <dgm:prSet presAssocID="{27AB392F-DF73-45EE-8937-173114C8EAA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3C89D2-9743-410F-A21B-C5EC932504B1}" type="pres">
      <dgm:prSet presAssocID="{BA089007-EC59-4AAD-9325-807F6EF0B5DF}" presName="centerShape" presStyleLbl="node0" presStyleIdx="0" presStyleCnt="1"/>
      <dgm:spPr/>
      <dgm:t>
        <a:bodyPr/>
        <a:lstStyle/>
        <a:p>
          <a:endParaRPr lang="pl-PL"/>
        </a:p>
      </dgm:t>
    </dgm:pt>
    <dgm:pt modelId="{C010EDFC-21F7-4CAE-AFEF-45541F4D85D2}" type="pres">
      <dgm:prSet presAssocID="{52F9A74A-E4D9-49D2-9482-98A08CDF402B}" presName="parTrans" presStyleLbl="bgSibTrans2D1" presStyleIdx="0" presStyleCnt="5"/>
      <dgm:spPr/>
      <dgm:t>
        <a:bodyPr/>
        <a:lstStyle/>
        <a:p>
          <a:endParaRPr lang="pl-PL"/>
        </a:p>
      </dgm:t>
    </dgm:pt>
    <dgm:pt modelId="{29C843CF-C9B9-4373-9960-1DD079F44055}" type="pres">
      <dgm:prSet presAssocID="{17598AE8-676C-4375-B5CD-037C17D8BD46}" presName="node" presStyleLbl="node1" presStyleIdx="0" presStyleCnt="5" custScaleX="82937" custScaleY="80272" custRadScaleRad="103429" custRadScaleInc="1303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CFAEB2A-9550-4FAE-8D3B-0FF7A03684DD}" type="pres">
      <dgm:prSet presAssocID="{84B212BE-2C61-4B44-9992-B12BF7D2EFF7}" presName="parTrans" presStyleLbl="bgSibTrans2D1" presStyleIdx="1" presStyleCnt="5"/>
      <dgm:spPr/>
      <dgm:t>
        <a:bodyPr/>
        <a:lstStyle/>
        <a:p>
          <a:endParaRPr lang="pl-PL"/>
        </a:p>
      </dgm:t>
    </dgm:pt>
    <dgm:pt modelId="{CA95E473-A54B-4007-A514-6B18EC27B758}" type="pres">
      <dgm:prSet presAssocID="{8A05E583-458E-4B21-87FA-276570E80B31}" presName="node" presStyleLbl="node1" presStyleIdx="1" presStyleCnt="5" custScaleX="85805" custScaleY="88739" custRadScaleRad="108510" custRadScaleInc="-30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B1EA16-BACB-457B-A793-9CB6CD64AF39}" type="pres">
      <dgm:prSet presAssocID="{CCD3BB8E-EA22-4366-ACB0-0BCD5E4B9549}" presName="parTrans" presStyleLbl="bgSibTrans2D1" presStyleIdx="2" presStyleCnt="5"/>
      <dgm:spPr/>
      <dgm:t>
        <a:bodyPr/>
        <a:lstStyle/>
        <a:p>
          <a:endParaRPr lang="pl-PL"/>
        </a:p>
      </dgm:t>
    </dgm:pt>
    <dgm:pt modelId="{C57E9806-8FFB-4FB2-B844-EBDDA15BB331}" type="pres">
      <dgm:prSet presAssocID="{D5087CF1-D9D2-4CB7-819E-B44744B8596D}" presName="node" presStyleLbl="node1" presStyleIdx="2" presStyleCnt="5" custScaleX="96864" custScaleY="107411" custRadScaleRad="98938" custRadScaleInc="-29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E56C9EE-5DA2-4B9F-B21A-22D96508A318}" type="pres">
      <dgm:prSet presAssocID="{559B53A7-0DD2-4E34-8C73-BD154A73A8D6}" presName="parTrans" presStyleLbl="bgSibTrans2D1" presStyleIdx="3" presStyleCnt="5"/>
      <dgm:spPr/>
      <dgm:t>
        <a:bodyPr/>
        <a:lstStyle/>
        <a:p>
          <a:endParaRPr lang="pl-PL"/>
        </a:p>
      </dgm:t>
    </dgm:pt>
    <dgm:pt modelId="{7F325C11-D74C-46A8-AC4D-D38871C1D7D7}" type="pres">
      <dgm:prSet presAssocID="{BF07CAA2-08AD-4D06-98DD-2C5C02F59A6B}" presName="node" presStyleLbl="node1" presStyleIdx="3" presStyleCnt="5" custScaleX="87519" custScaleY="102881" custRadScaleRad="100452" custRadScaleInc="2214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79B529-96F1-444B-B234-05DFBA23F706}" type="pres">
      <dgm:prSet presAssocID="{7B62E06D-6A30-4AF8-AFA4-744EEEC43E5B}" presName="parTrans" presStyleLbl="bgSibTrans2D1" presStyleIdx="4" presStyleCnt="5"/>
      <dgm:spPr/>
      <dgm:t>
        <a:bodyPr/>
        <a:lstStyle/>
        <a:p>
          <a:endParaRPr lang="pl-PL"/>
        </a:p>
      </dgm:t>
    </dgm:pt>
    <dgm:pt modelId="{F3E53D9E-106F-4C2A-B183-DCCFE12CDEF0}" type="pres">
      <dgm:prSet presAssocID="{45CE203B-DAD3-49BB-A645-AB30AA7C409D}" presName="node" presStyleLbl="node1" presStyleIdx="4" presStyleCnt="5" custScaleX="94227" custScaleY="8996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4030550-2327-4FE6-B191-A2B85868E3FB}" srcId="{BA089007-EC59-4AAD-9325-807F6EF0B5DF}" destId="{D5087CF1-D9D2-4CB7-819E-B44744B8596D}" srcOrd="2" destOrd="0" parTransId="{CCD3BB8E-EA22-4366-ACB0-0BCD5E4B9549}" sibTransId="{64CD8763-1F26-4B6B-9446-8023CEA7321D}"/>
    <dgm:cxn modelId="{42ADCF23-6FAA-47A9-85CD-C1315D0723EE}" type="presOf" srcId="{8A05E583-458E-4B21-87FA-276570E80B31}" destId="{CA95E473-A54B-4007-A514-6B18EC27B758}" srcOrd="0" destOrd="0" presId="urn:microsoft.com/office/officeart/2005/8/layout/radial4"/>
    <dgm:cxn modelId="{C29C5BE9-D218-4478-804E-D15A0517045C}" srcId="{27AB392F-DF73-45EE-8937-173114C8EAAC}" destId="{B22FF6F7-AA9E-4C7B-BC1E-BAE8C7392662}" srcOrd="7" destOrd="0" parTransId="{5DA09B4D-8920-4827-858B-4FE6E0A471A8}" sibTransId="{EED74860-3D96-4681-AEF1-2A86C4246189}"/>
    <dgm:cxn modelId="{93D1DE74-1743-4371-8C30-9BD7F4917177}" srcId="{27AB392F-DF73-45EE-8937-173114C8EAAC}" destId="{3BB70F6E-C429-4422-B8C3-D9A8FD453A7D}" srcOrd="6" destOrd="0" parTransId="{F5056EEC-3E10-4338-A5CB-1879A44009FF}" sibTransId="{A7C309F0-A6F0-4220-9A43-5470C0C4898B}"/>
    <dgm:cxn modelId="{4FA4E6AD-D6BE-4471-9C83-F2834385E51E}" type="presOf" srcId="{CCD3BB8E-EA22-4366-ACB0-0BCD5E4B9549}" destId="{7EB1EA16-BACB-457B-A793-9CB6CD64AF39}" srcOrd="0" destOrd="0" presId="urn:microsoft.com/office/officeart/2005/8/layout/radial4"/>
    <dgm:cxn modelId="{7FD92563-FABF-4788-A361-D70C7D7FEDEE}" srcId="{27AB392F-DF73-45EE-8937-173114C8EAAC}" destId="{89C7516F-9810-4147-A983-052F7DEFC0E5}" srcOrd="4" destOrd="0" parTransId="{F9F2C69D-5B1E-44B0-A35E-E4327EB3D0A4}" sibTransId="{EE53AF9F-5E1A-4854-AC88-FF629D528100}"/>
    <dgm:cxn modelId="{E34EF7D5-D30E-4CDD-899C-7201A199647D}" type="presOf" srcId="{7B62E06D-6A30-4AF8-AFA4-744EEEC43E5B}" destId="{4379B529-96F1-444B-B234-05DFBA23F706}" srcOrd="0" destOrd="0" presId="urn:microsoft.com/office/officeart/2005/8/layout/radial4"/>
    <dgm:cxn modelId="{872111F4-63B2-42AD-AC9D-C542B125735E}" type="presOf" srcId="{84B212BE-2C61-4B44-9992-B12BF7D2EFF7}" destId="{BCFAEB2A-9550-4FAE-8D3B-0FF7A03684DD}" srcOrd="0" destOrd="0" presId="urn:microsoft.com/office/officeart/2005/8/layout/radial4"/>
    <dgm:cxn modelId="{5325AE84-F617-42D1-85A8-37258EAB5C34}" type="presOf" srcId="{27AB392F-DF73-45EE-8937-173114C8EAAC}" destId="{CA5D7887-DB74-4E84-9F82-990878140385}" srcOrd="0" destOrd="0" presId="urn:microsoft.com/office/officeart/2005/8/layout/radial4"/>
    <dgm:cxn modelId="{F25C63DB-8C04-4EC0-995D-90EE51E6F423}" srcId="{BA089007-EC59-4AAD-9325-807F6EF0B5DF}" destId="{17598AE8-676C-4375-B5CD-037C17D8BD46}" srcOrd="0" destOrd="0" parTransId="{52F9A74A-E4D9-49D2-9482-98A08CDF402B}" sibTransId="{6CB7D5DB-ABFB-4ADC-96C6-572FDB91591E}"/>
    <dgm:cxn modelId="{78FCD551-B100-43D1-85B3-E853CF4C9578}" srcId="{BA089007-EC59-4AAD-9325-807F6EF0B5DF}" destId="{45CE203B-DAD3-49BB-A645-AB30AA7C409D}" srcOrd="4" destOrd="0" parTransId="{7B62E06D-6A30-4AF8-AFA4-744EEEC43E5B}" sibTransId="{CA08E121-8BB0-4485-9A6D-097FEF8E4050}"/>
    <dgm:cxn modelId="{289251CB-EDDC-4EBE-94B6-FBDD0FFF1D1C}" type="presOf" srcId="{BA089007-EC59-4AAD-9325-807F6EF0B5DF}" destId="{663C89D2-9743-410F-A21B-C5EC932504B1}" srcOrd="0" destOrd="0" presId="urn:microsoft.com/office/officeart/2005/8/layout/radial4"/>
    <dgm:cxn modelId="{39AF6C2A-939D-4504-9FA0-18724ECCF469}" srcId="{27AB392F-DF73-45EE-8937-173114C8EAAC}" destId="{BA089007-EC59-4AAD-9325-807F6EF0B5DF}" srcOrd="0" destOrd="0" parTransId="{7E57F3CC-9688-4438-9A67-9FDE5AC61EE4}" sibTransId="{34695CB4-FA43-46D4-90B6-78333197E8BB}"/>
    <dgm:cxn modelId="{508C62C8-2187-4741-863E-1A99F678760D}" type="presOf" srcId="{D5087CF1-D9D2-4CB7-819E-B44744B8596D}" destId="{C57E9806-8FFB-4FB2-B844-EBDDA15BB331}" srcOrd="0" destOrd="0" presId="urn:microsoft.com/office/officeart/2005/8/layout/radial4"/>
    <dgm:cxn modelId="{D32BB9AA-42AE-4AB0-BA1D-E278808A97C2}" srcId="{27AB392F-DF73-45EE-8937-173114C8EAAC}" destId="{4CF30DAB-D9B8-4261-84CC-DE6902D3B841}" srcOrd="1" destOrd="0" parTransId="{1ED1528C-1424-4198-8A88-A3DD4EE58D75}" sibTransId="{956D3A83-E588-424B-91B3-144672730567}"/>
    <dgm:cxn modelId="{00EA8560-33EB-469F-B5AC-8900A138715A}" srcId="{27AB392F-DF73-45EE-8937-173114C8EAAC}" destId="{F310E248-A941-443F-8081-1DE95FB2D4DD}" srcOrd="5" destOrd="0" parTransId="{873D9429-54FA-4C4B-9591-C068FA7F5582}" sibTransId="{2ED98E8D-A937-4C98-B3DE-33AF95BFAF78}"/>
    <dgm:cxn modelId="{9FED41E4-25B4-43BF-854A-B3432E8F9198}" type="presOf" srcId="{BF07CAA2-08AD-4D06-98DD-2C5C02F59A6B}" destId="{7F325C11-D74C-46A8-AC4D-D38871C1D7D7}" srcOrd="0" destOrd="0" presId="urn:microsoft.com/office/officeart/2005/8/layout/radial4"/>
    <dgm:cxn modelId="{2B0BC61C-0F11-4B50-88A2-776DB86B8A43}" type="presOf" srcId="{17598AE8-676C-4375-B5CD-037C17D8BD46}" destId="{29C843CF-C9B9-4373-9960-1DD079F44055}" srcOrd="0" destOrd="0" presId="urn:microsoft.com/office/officeart/2005/8/layout/radial4"/>
    <dgm:cxn modelId="{01C1CED8-5FB8-4EFF-B59B-29CFFE362C6A}" type="presOf" srcId="{52F9A74A-E4D9-49D2-9482-98A08CDF402B}" destId="{C010EDFC-21F7-4CAE-AFEF-45541F4D85D2}" srcOrd="0" destOrd="0" presId="urn:microsoft.com/office/officeart/2005/8/layout/radial4"/>
    <dgm:cxn modelId="{6DB3A6CF-E260-4736-A613-D27F7A8ADCE5}" srcId="{BA089007-EC59-4AAD-9325-807F6EF0B5DF}" destId="{BF07CAA2-08AD-4D06-98DD-2C5C02F59A6B}" srcOrd="3" destOrd="0" parTransId="{559B53A7-0DD2-4E34-8C73-BD154A73A8D6}" sibTransId="{6CC051B7-B7D9-484B-A482-5D20859798F1}"/>
    <dgm:cxn modelId="{C4C2185A-B558-4F29-84C8-202F71BA1E9B}" type="presOf" srcId="{559B53A7-0DD2-4E34-8C73-BD154A73A8D6}" destId="{CE56C9EE-5DA2-4B9F-B21A-22D96508A318}" srcOrd="0" destOrd="0" presId="urn:microsoft.com/office/officeart/2005/8/layout/radial4"/>
    <dgm:cxn modelId="{675A5F9E-A98D-4A46-89FF-EF00D9D97928}" srcId="{27AB392F-DF73-45EE-8937-173114C8EAAC}" destId="{4F7730C7-0665-4574-972A-08C56BCE57A3}" srcOrd="2" destOrd="0" parTransId="{5F1D495B-74F2-4B49-959C-C1B1C19D5B2E}" sibTransId="{F5725BA9-C598-47B3-9EB4-EC7073938BEC}"/>
    <dgm:cxn modelId="{89BC6A24-C226-40FF-B806-9BC816A26907}" type="presOf" srcId="{45CE203B-DAD3-49BB-A645-AB30AA7C409D}" destId="{F3E53D9E-106F-4C2A-B183-DCCFE12CDEF0}" srcOrd="0" destOrd="0" presId="urn:microsoft.com/office/officeart/2005/8/layout/radial4"/>
    <dgm:cxn modelId="{A1484632-C9F7-4D37-B256-79C62C8451F7}" srcId="{BA089007-EC59-4AAD-9325-807F6EF0B5DF}" destId="{8A05E583-458E-4B21-87FA-276570E80B31}" srcOrd="1" destOrd="0" parTransId="{84B212BE-2C61-4B44-9992-B12BF7D2EFF7}" sibTransId="{BC43628F-4160-4A2C-BB66-748BB0702083}"/>
    <dgm:cxn modelId="{ECC94BFB-C336-42F5-9F40-767F60893DD3}" srcId="{27AB392F-DF73-45EE-8937-173114C8EAAC}" destId="{01A72ADC-2B6C-47BB-AF25-791BB25C3B17}" srcOrd="3" destOrd="0" parTransId="{A2C98A72-2F3B-4F8A-94D0-39D5BE1B600B}" sibTransId="{0B2359D8-46F4-4252-B72F-BA6FDCFF29A3}"/>
    <dgm:cxn modelId="{F7902673-A70A-432B-AEFA-885E95664206}" type="presParOf" srcId="{CA5D7887-DB74-4E84-9F82-990878140385}" destId="{663C89D2-9743-410F-A21B-C5EC932504B1}" srcOrd="0" destOrd="0" presId="urn:microsoft.com/office/officeart/2005/8/layout/radial4"/>
    <dgm:cxn modelId="{379632D5-FF40-42AD-8A0F-1EE41C3A8A8B}" type="presParOf" srcId="{CA5D7887-DB74-4E84-9F82-990878140385}" destId="{C010EDFC-21F7-4CAE-AFEF-45541F4D85D2}" srcOrd="1" destOrd="0" presId="urn:microsoft.com/office/officeart/2005/8/layout/radial4"/>
    <dgm:cxn modelId="{706DBC83-69FA-40BD-94D7-4196A0710502}" type="presParOf" srcId="{CA5D7887-DB74-4E84-9F82-990878140385}" destId="{29C843CF-C9B9-4373-9960-1DD079F44055}" srcOrd="2" destOrd="0" presId="urn:microsoft.com/office/officeart/2005/8/layout/radial4"/>
    <dgm:cxn modelId="{3F141925-D8E5-4385-90E2-3F7368FB29D4}" type="presParOf" srcId="{CA5D7887-DB74-4E84-9F82-990878140385}" destId="{BCFAEB2A-9550-4FAE-8D3B-0FF7A03684DD}" srcOrd="3" destOrd="0" presId="urn:microsoft.com/office/officeart/2005/8/layout/radial4"/>
    <dgm:cxn modelId="{22424A92-E5BC-49A2-9F79-C2C27B7F980A}" type="presParOf" srcId="{CA5D7887-DB74-4E84-9F82-990878140385}" destId="{CA95E473-A54B-4007-A514-6B18EC27B758}" srcOrd="4" destOrd="0" presId="urn:microsoft.com/office/officeart/2005/8/layout/radial4"/>
    <dgm:cxn modelId="{73FF5A52-75FF-47EB-BDEB-3DD90DF9642C}" type="presParOf" srcId="{CA5D7887-DB74-4E84-9F82-990878140385}" destId="{7EB1EA16-BACB-457B-A793-9CB6CD64AF39}" srcOrd="5" destOrd="0" presId="urn:microsoft.com/office/officeart/2005/8/layout/radial4"/>
    <dgm:cxn modelId="{CFA32CAA-E150-4B54-8C16-FC440A9638E5}" type="presParOf" srcId="{CA5D7887-DB74-4E84-9F82-990878140385}" destId="{C57E9806-8FFB-4FB2-B844-EBDDA15BB331}" srcOrd="6" destOrd="0" presId="urn:microsoft.com/office/officeart/2005/8/layout/radial4"/>
    <dgm:cxn modelId="{8A529335-FEB7-4FF4-82C4-7ADCCE3DA617}" type="presParOf" srcId="{CA5D7887-DB74-4E84-9F82-990878140385}" destId="{CE56C9EE-5DA2-4B9F-B21A-22D96508A318}" srcOrd="7" destOrd="0" presId="urn:microsoft.com/office/officeart/2005/8/layout/radial4"/>
    <dgm:cxn modelId="{6F20DA68-286B-4705-8477-CD0985AED2BA}" type="presParOf" srcId="{CA5D7887-DB74-4E84-9F82-990878140385}" destId="{7F325C11-D74C-46A8-AC4D-D38871C1D7D7}" srcOrd="8" destOrd="0" presId="urn:microsoft.com/office/officeart/2005/8/layout/radial4"/>
    <dgm:cxn modelId="{352BB762-FF73-4C7D-9C4B-57C5BF9C82EE}" type="presParOf" srcId="{CA5D7887-DB74-4E84-9F82-990878140385}" destId="{4379B529-96F1-444B-B234-05DFBA23F706}" srcOrd="9" destOrd="0" presId="urn:microsoft.com/office/officeart/2005/8/layout/radial4"/>
    <dgm:cxn modelId="{2AB431ED-3B3B-4794-B9C0-63ACF4134C5B}" type="presParOf" srcId="{CA5D7887-DB74-4E84-9F82-990878140385}" destId="{F3E53D9E-106F-4C2A-B183-DCCFE12CDEF0}" srcOrd="10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2017-12-07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04664"/>
            <a:ext cx="80954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zapewnić dzieciom</a:t>
            </a:r>
          </a:p>
          <a:p>
            <a:pPr algn="ctr"/>
            <a:r>
              <a:rPr lang="pl-PL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bezpieczeństwo w Internecie?</a:t>
            </a:r>
            <a:endParaRPr lang="pl-PL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314" name="Picture 2" descr="Znalezione obrazy dla zapytania bezpieczeństwo w interne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6979704" cy="465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-9000" contrast="16000"/>
          </a:blip>
          <a:srcRect/>
          <a:stretch>
            <a:fillRect/>
          </a:stretch>
        </p:blipFill>
        <p:spPr bwMode="auto">
          <a:xfrm>
            <a:off x="1043608" y="0"/>
            <a:ext cx="7272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0"/>
            <a:ext cx="44359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Niebezpieczne </a:t>
            </a:r>
          </a:p>
          <a:p>
            <a:pPr algn="ctr"/>
            <a:r>
              <a:rPr lang="pl-PL" sz="4400" b="1" dirty="0" smtClean="0">
                <a:solidFill>
                  <a:schemeClr val="bg1"/>
                </a:solidFill>
              </a:rPr>
              <a:t>kontakty </a:t>
            </a:r>
            <a:r>
              <a:rPr lang="pl-PL" sz="4400" b="1" dirty="0" err="1" smtClean="0">
                <a:solidFill>
                  <a:schemeClr val="bg1"/>
                </a:solidFill>
              </a:rPr>
              <a:t>online</a:t>
            </a:r>
            <a:endParaRPr lang="pl-PL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Symbol zastępczy zawartości 5"/>
          <p:cNvGraphicFramePr>
            <a:graphicFrameLocks/>
          </p:cNvGraphicFramePr>
          <p:nvPr/>
        </p:nvGraphicFramePr>
        <p:xfrm>
          <a:off x="0" y="1556792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6" name="Picture 4" descr="Znalezione obrazy dla zapytania Niebezpieczne kontak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0"/>
            <a:ext cx="3275857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85728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5048" y="1988840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 najwcześniej zapoznać dziecko z zasadami bezpieczeństwa korzystania z Internetu.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Wprowadzamy zasadę, iż dziecko informuje nas o każdym kontakcie z osobą dotąd nieznaną.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Ustalmy z dzieckiem zasady spotykania się z osobą  poznaną w Internecie w realnym świecie.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2276872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przypadku uwodzenia dziecka, należy zgłosić sprawę na policję z dowodem  (wydruk zapisów,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smsów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zrzutów z ekranu. 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Starać się o jak najlepsze kontakty z dzieckiem.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 zaobserwowaniu jakiegokolwiek szkodliwego zachowania dla zdrowia, szukać  pomoc psychologicznej.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60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5"/>
          <p:cNvGraphicFramePr>
            <a:graphicFrameLocks/>
          </p:cNvGraphicFramePr>
          <p:nvPr/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2"/>
          <p:cNvSpPr/>
          <p:nvPr/>
        </p:nvSpPr>
        <p:spPr>
          <a:xfrm>
            <a:off x="0" y="0"/>
            <a:ext cx="49755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Szkodliwe treści</a:t>
            </a:r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78" name="Picture 2" descr="Znalezione obrazy dla zapytania uzależnienie od internet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0683" y="0"/>
            <a:ext cx="3313318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5048" y="1988840"/>
            <a:ext cx="856895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Zainstaluj programy filtrujące.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z dzieckiem o tym, co robi w Internecie.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Rozmowa z dzieckiem o dojrzewaniu.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Zwróć uwagę na to, że informacje w Internecie mogą być nieprawdzie i przekłamane.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844824"/>
            <a:ext cx="87129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Nauczyć dziecko reagować na szkodliwe materiały.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Zwrócić uwagę na nietypowe zachowanie dziecka.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Kontakt dziecka z pornografią ,w tym „dziecięcą” może oznaczać, że jest ofiarą uwodzenia przez osobę o skłonnościach pedofilskich.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"/>
            <a:ext cx="7128791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Seksting</a:t>
            </a:r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inne zachowania ryzykowne</a:t>
            </a:r>
            <a:endParaRPr lang="pl-P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Znalezione obrazy dla zapytania Seks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33281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81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Prostokąt 28"/>
          <p:cNvSpPr/>
          <p:nvPr/>
        </p:nvSpPr>
        <p:spPr>
          <a:xfrm>
            <a:off x="0" y="214290"/>
            <a:ext cx="9070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Typy działań profilaktycznych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32656"/>
            <a:ext cx="7308304" cy="7078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Ryzykowne zachowania</a:t>
            </a:r>
            <a:endParaRPr lang="pl-PL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013902"/>
            <a:ext cx="82089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Przesyłanie treści (zdjęć, filmów) o charakterze erotycznym, głównie nagich i półnagich zdjęć.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Poszukiwanie informacji na temat narkotyków i innych substancji psychoaktywnych.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Podejmowanie niebezpiecznych kontaktów.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Hazard </a:t>
            </a:r>
            <a:r>
              <a:rPr lang="pl-PL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Nadużycie/patologiczne korzystanie z Internetu.</a:t>
            </a:r>
          </a:p>
          <a:p>
            <a:pPr marL="261938" indent="-2619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Brak dbałości o swoją prywatność.</a:t>
            </a:r>
            <a:endParaRPr lang="pl-PL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55576" y="548680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 nudów, dla zabawy, odprężenia się;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nabranie śmiałości w kontaktach z ludźmi;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ucieczka przed problemami w rodzinie i w szkole;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próba zwrócenie na siebie uwagi otoczenia;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prowokowanie dorosłych;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uległość wobec nacisków ze strony rówieśników;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chęć zyskania uznania w grupie rówieśniczej;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chęć podniesienia własnej wartości.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68" y="0"/>
            <a:ext cx="7308304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Przyczyny podejmowania zachowań ryzykownych u młodych użytkowników Sieci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988840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Korzystać bezpiecznie w sieci online.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Rozmawiać z dziećmi o konsekwencjach zachowań ryzykownych.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Uczyć dzieci odmawiania –asertywności.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Rozmawiajmy z dzieckiem otwarcie o wizerunku dziecka.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844824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Gdy zauważysz 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materiały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sekstingowe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reaguj szybko.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Staraj się, by szkodliwe materiały zostały usunięte z sieci – administrator serwisów.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 hazardzie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możliwość uzależnień &gt; pomoc specjalisty.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128792" cy="681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357298"/>
            <a:ext cx="4283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Nadużywanie </a:t>
            </a:r>
          </a:p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Internetu</a:t>
            </a:r>
            <a:endParaRPr lang="pl-P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3429000"/>
            <a:ext cx="3032886" cy="135732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86,2%</a:t>
            </a:r>
            <a:endParaRPr lang="pl-PL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5072074"/>
            <a:ext cx="3032886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43,2%</a:t>
            </a:r>
            <a:endParaRPr lang="pl-PL" sz="8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57620" y="3429001"/>
            <a:ext cx="4962852" cy="1384995"/>
          </a:xfrm>
          <a:prstGeom prst="rec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Loguje się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sieci </a:t>
            </a: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codziennie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7620" y="5085185"/>
            <a:ext cx="4962852" cy="1384995"/>
          </a:xfrm>
          <a:prstGeom prst="rect">
            <a:avLst/>
          </a:prstGeom>
          <a:solidFill>
            <a:srgbClr val="008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Pozostaje</a:t>
            </a:r>
          </a:p>
          <a:p>
            <a:pPr algn="ctr"/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bez przerwy</a:t>
            </a:r>
            <a:endParaRPr lang="pl-PL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Znalezione obrazy dla zapytania uzależnienie od interne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-1"/>
            <a:ext cx="4716016" cy="313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27584" y="1772816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Zaniedbywanie obowiązków domowych i szkolnych.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Zabranie dziecku Internetu powoduje rozdrażnienie, </a:t>
            </a: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agresję.</a:t>
            </a:r>
            <a:endParaRPr lang="pl-PL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Dziecko jest nadpobudliwe.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Zaczyna wydawać na gry znaczne sumy.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Nie chce spotykać się z przyjaciółmi w świecie realnym.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764704"/>
            <a:ext cx="7308304" cy="7694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Jak rozpoznać</a:t>
            </a:r>
            <a:endParaRPr lang="pl-P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2276872"/>
            <a:ext cx="8604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Obserwujmy wirtualne nawyki i zainteresowania dzieci.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Kontrolowanie czasu w Sieci.</a:t>
            </a:r>
          </a:p>
          <a:p>
            <a:pPr marL="266700" indent="-266700"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Uczestniczyć w świecie dziecka.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844824"/>
            <a:ext cx="8712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Obserwujmy, w jakich sytuacjach dziecko ucieka w świat wirtualny.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z dzieckiem o problemie.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Ustalmy sposób i czas korzystania z Internetu.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Korzystajmy z porady specjalistów.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255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68042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Gry komputerowe</a:t>
            </a:r>
            <a:endParaRPr lang="pl-P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nalezione obrazy dla zapytania gry komputerowe PE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3384376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0" y="107154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Ogólnoeuropejski system klasyfikacji gier (</a:t>
            </a:r>
            <a:r>
              <a:rPr lang="pl-PL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Pan-European</a:t>
            </a: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Game</a:t>
            </a: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PEGI).</a:t>
            </a:r>
            <a:endParaRPr lang="pl-PL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upload.wikimedia.org/wikipedia/commons/thumb/6/6c/PEGI_-_Logo.svg/220px-PEGI_-_Log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0" y="0"/>
            <a:ext cx="2095500" cy="847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rostokąt 5"/>
          <p:cNvSpPr/>
          <p:nvPr/>
        </p:nvSpPr>
        <p:spPr>
          <a:xfrm>
            <a:off x="6804248" y="5949280"/>
            <a:ext cx="1138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Przemoc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6012160" y="6381328"/>
            <a:ext cx="67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Seks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899592" y="6381328"/>
            <a:ext cx="1825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Dyskryminacja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2339752" y="6021288"/>
            <a:ext cx="1275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Narkotyki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635896" y="6381328"/>
            <a:ext cx="87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Strach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0" y="5877272"/>
            <a:ext cx="125963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Wulgarny język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716016" y="6021288"/>
            <a:ext cx="977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Hazard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815367" y="6381328"/>
            <a:ext cx="1328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Gra </a:t>
            </a:r>
            <a:r>
              <a:rPr lang="pl-PL" b="1" dirty="0" err="1" smtClean="0">
                <a:solidFill>
                  <a:schemeClr val="bg1"/>
                </a:solidFill>
              </a:rPr>
              <a:t>online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64442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Zagrożenia technologiczne </a:t>
            </a:r>
          </a:p>
          <a:p>
            <a:pPr algn="ctr"/>
            <a:r>
              <a:rPr lang="pl-P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dla bezpiecznego</a:t>
            </a:r>
          </a:p>
          <a:p>
            <a:pPr algn="ctr"/>
            <a:r>
              <a:rPr lang="pl-P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korzystania z Internetu</a:t>
            </a:r>
            <a:endParaRPr lang="pl-PL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132856"/>
            <a:ext cx="8317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200000"/>
              </a:lnSpc>
              <a:buAutoNum type="arabicPeriod"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Przestępstwa w cyberprzestrzeni.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Hakerzy.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Wirusy.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Piractwo komputerowe.</a:t>
            </a:r>
          </a:p>
          <a:p>
            <a:pPr marL="742950" indent="-742950">
              <a:lnSpc>
                <a:spcPct val="200000"/>
              </a:lnSpc>
              <a:buAutoNum type="arabicPeriod"/>
            </a:pPr>
            <a:r>
              <a:rPr lang="pl-PL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Kradzież danych.</a:t>
            </a:r>
          </a:p>
        </p:txBody>
      </p:sp>
      <p:pic>
        <p:nvPicPr>
          <p:cNvPr id="8194" name="Picture 2" descr="Znalezione obrazy dla zapytania Zagrożenia technologiczne dla bezpiecznego korzystania z Interne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3131840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268760"/>
            <a:ext cx="8604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Stosujemy zasady bezpieczeństwa.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Zainstaluj program antywirusowy.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Zapory firewall 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Tworzenie kopii zapasowych.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otwieraj załączników e-maili pochodzących z nieznanych źródeł.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Korzystać z  zaufanych źródeł.</a:t>
            </a:r>
          </a:p>
          <a:p>
            <a:pPr marL="2667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dokonuj operacji zwłaszcza bankowych,  poprzez publiczną sieć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844824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z dzieckiem o niebezpieczeństwie 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wspieraj.</a:t>
            </a:r>
            <a:endParaRPr lang="pl-PL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Jeśli padłeś ofiarą oszustw finansowych </a:t>
            </a:r>
            <a:r>
              <a:rPr lang="pl-PL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zgłoś do banku.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Przy oszustwie internetowych – zgłoś na Policję.</a:t>
            </a:r>
          </a:p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Jeśli zwalnia komputer, zawiesza się – sprawdź programem antywirusowym.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2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Złote zasady</a:t>
            </a:r>
            <a:endParaRPr lang="pl-PL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31032" y="1142984"/>
            <a:ext cx="87129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Niech komputer stoi 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widocznym miejscu</a:t>
            </a: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Interesuj się tym, co robi Twoje dziecko.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bój się przyznać do niewiedzy.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Naucz dziecko, by nie ufać nowo poznanym osobom w sieci.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Ustal, że nie wolno umawiać się z osobą poznaną w sieci poza Twoją wiedzą.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 krytykuj, nie obwiniaj, jeśli coś się stanie.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razie potrzeby szukaj pomocy u specjalisty.</a:t>
            </a:r>
          </a:p>
          <a:p>
            <a:pPr marL="288000" indent="-266700">
              <a:spcBef>
                <a:spcPts val="12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z dzieckiem, ile można rozmawiaj.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116111.pl/img/upl/116111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s://116111.pl/img/upl/116111_log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https://116111.pl/img/upl/DT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Znalezione obrazy dla zapytania telefony zaufan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6" name="Obraz 5" descr="pobrany p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052736"/>
            <a:ext cx="4643438" cy="1988840"/>
          </a:xfrm>
          <a:prstGeom prst="rect">
            <a:avLst/>
          </a:prstGeom>
        </p:spPr>
      </p:pic>
      <p:pic>
        <p:nvPicPr>
          <p:cNvPr id="7" name="Obraz 6" descr="pobrany plik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427984" cy="2780928"/>
          </a:xfrm>
          <a:prstGeom prst="rect">
            <a:avLst/>
          </a:prstGeom>
        </p:spPr>
      </p:pic>
      <p:pic>
        <p:nvPicPr>
          <p:cNvPr id="8" name="Obraz 7" descr="pobrany pli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3" y="2996952"/>
            <a:ext cx="4644007" cy="1872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4" name="Picture 10" descr="Znalezione obrazy dla zapytania telefony policj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2736"/>
            <a:ext cx="4427984" cy="3024336"/>
          </a:xfrm>
          <a:prstGeom prst="rect">
            <a:avLst/>
          </a:prstGeom>
          <a:noFill/>
        </p:spPr>
      </p:pic>
      <p:pic>
        <p:nvPicPr>
          <p:cNvPr id="10" name="Obraz 9" descr="dyzurne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941168"/>
            <a:ext cx="4716016" cy="1916832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Gdzie szukać pomocy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1268760"/>
            <a:ext cx="7385355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za uwagę</a:t>
            </a:r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Prezentację przygotował </a:t>
            </a: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mgr Paweł </a:t>
            </a:r>
            <a:r>
              <a:rPr lang="pl-PL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Sofiński</a:t>
            </a:r>
            <a:endParaRPr lang="pl-PL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informatyk Szkoły Podstawowej nr 202</a:t>
            </a: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im. Jana Pawła II</a:t>
            </a: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Zespole Szkolno-Przedszkolnym nr 2 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 Łodzi</a:t>
            </a:r>
            <a:endParaRPr lang="pl-P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44040" y="476672"/>
            <a:ext cx="60516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 </a:t>
            </a:r>
          </a:p>
          <a:p>
            <a:pPr algn="ctr"/>
            <a:r>
              <a:rPr lang="pl-PL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szansa i zagrożenia</a:t>
            </a:r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Znalezione obrazy dla zapytania inter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48698"/>
            <a:ext cx="7272808" cy="460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310539" y="188640"/>
            <a:ext cx="426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Cyberprzemoc</a:t>
            </a:r>
            <a:endParaRPr lang="pl-PL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-31000" contrast="38000"/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67744" y="0"/>
            <a:ext cx="4389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Cyberprzemoc</a:t>
            </a:r>
            <a:endParaRPr lang="pl-PL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052736"/>
            <a:ext cx="8676456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zakłócenia pracy systemu informacyjnego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(art.269a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przestępcze udostępnienie urządzeń, programów lub haseł komputerowych (art. 299b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oszustwa komputerowe (art. 287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par.1.2);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rozpowszechnianie pornografii (art.202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znieważenie publicznych grupy osób (na tle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np. etnicznych/religijnych) (art. 257 kk.);</a:t>
            </a: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uporczywe nękanie (art. 190a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utrwalenie wizerunku nagiej osoby bez jej zgody, naruszanie intymności seksualnej (art. 191a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bezprawne uzyskanie informacji (art. 267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);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niszczenie danych informacyjnych (art. 268a </a:t>
            </a:r>
            <a:r>
              <a:rPr kumimoji="0" lang="pl-PL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kk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);</a:t>
            </a:r>
          </a:p>
          <a:p>
            <a:pPr marL="269875" lvl="0" indent="-269875"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zniesławienie (art. 212 </a:t>
            </a:r>
            <a:r>
              <a:rPr lang="pl-PL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kk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951142" y="764704"/>
            <a:ext cx="55056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Najczęstsza</a:t>
            </a:r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forma przemocy </a:t>
            </a:r>
          </a:p>
          <a:p>
            <a:pPr algn="ctr"/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stosowane przez </a:t>
            </a:r>
          </a:p>
          <a:p>
            <a:pPr algn="ctr"/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użytkowników Internetu</a:t>
            </a:r>
            <a:endParaRPr lang="pl-P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58" y="271462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Przerabianie i publikacja ośmieszających zdjęć, filmów.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Upublicznianie sekretów ofiar.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Złośliwe komentarze, wpisy i zdjęcia.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pl-PL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Przechwytywanie profili i poczty, podszywanie się pod ofiarę.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692696"/>
            <a:ext cx="4591578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zapobiegać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75048" y="1988840"/>
            <a:ext cx="8568952" cy="420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z dzieckiem o zasadach bezpiecznego korzystania z Internetu.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Rozmawiaj o potencjalnych konsekwencjach.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Pokazujmy i przypominajmy o możliwości ochrony.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Zwracamy uwagę na czas przy komputerze, telefonie.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pl-PL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Obserwujmy zachowanie dziecka.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692696"/>
            <a:ext cx="4015266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Jak reagować</a:t>
            </a:r>
            <a:endParaRPr lang="pl-PL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988840"/>
            <a:ext cx="8712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Podejmujemy interwencje.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Zapewniamy dziecku wsparcie.</a:t>
            </a:r>
          </a:p>
          <a:p>
            <a:pPr marL="363538" indent="-363538"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Doradzamy </a:t>
            </a: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dziecku, by nie utrzymywał kontaktu ze sprawcą.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Korzystamy z porady specjalisty.</a:t>
            </a:r>
            <a:endParaRPr lang="pl-PL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671</TotalTime>
  <Words>962</Words>
  <Application>Microsoft Office PowerPoint</Application>
  <PresentationFormat>Pokaz na ekranie (4:3)</PresentationFormat>
  <Paragraphs>171</Paragraphs>
  <Slides>38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39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PawełSofiński</dc:creator>
  <cp:lastModifiedBy>sp202</cp:lastModifiedBy>
  <cp:revision>79</cp:revision>
  <dcterms:created xsi:type="dcterms:W3CDTF">2017-12-04T20:05:47Z</dcterms:created>
  <dcterms:modified xsi:type="dcterms:W3CDTF">2017-12-07T10:50:25Z</dcterms:modified>
</cp:coreProperties>
</file>